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6" r:id="rId5"/>
    <p:sldId id="278" r:id="rId6"/>
    <p:sldId id="27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89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8CFC6-5AAC-4EE1-85AC-FA0790411C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err="1"/>
              <a:t>Verslag</a:t>
            </a:r>
            <a:r>
              <a:rPr lang="en-ZA" dirty="0"/>
              <a:t> 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B70E34-27D9-47B3-B325-D37B87452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err="1"/>
              <a:t>Hoofdstuk</a:t>
            </a:r>
            <a:r>
              <a:rPr lang="en-ZA" dirty="0"/>
              <a:t> 4; </a:t>
            </a:r>
            <a:r>
              <a:rPr lang="en-ZA" dirty="0" err="1"/>
              <a:t>Gedrag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60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7E7FB-F1A4-4AAD-A02C-1C767FF4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Wat </a:t>
            </a:r>
            <a:r>
              <a:rPr lang="en-ZA" dirty="0" err="1"/>
              <a:t>gaan</a:t>
            </a:r>
            <a:r>
              <a:rPr lang="en-ZA" dirty="0"/>
              <a:t> we </a:t>
            </a:r>
            <a:r>
              <a:rPr lang="en-ZA" dirty="0" err="1"/>
              <a:t>doen</a:t>
            </a:r>
            <a:r>
              <a:rPr lang="en-ZA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47D1C3-CC0F-4B19-A465-5D6FACE25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Doelen</a:t>
            </a:r>
            <a:endParaRPr lang="en-ZA" dirty="0"/>
          </a:p>
          <a:p>
            <a:r>
              <a:rPr lang="en-ZA" dirty="0" err="1"/>
              <a:t>Verder</a:t>
            </a:r>
            <a:r>
              <a:rPr lang="en-ZA" dirty="0"/>
              <a:t> </a:t>
            </a:r>
            <a:r>
              <a:rPr lang="en-ZA" dirty="0" err="1"/>
              <a:t>aan</a:t>
            </a:r>
            <a:r>
              <a:rPr lang="en-ZA" dirty="0"/>
              <a:t> het </a:t>
            </a:r>
            <a:r>
              <a:rPr lang="en-ZA" dirty="0" err="1"/>
              <a:t>verslag</a:t>
            </a:r>
            <a:endParaRPr lang="en-ZA" dirty="0"/>
          </a:p>
          <a:p>
            <a:r>
              <a:rPr lang="en-ZA" dirty="0" err="1"/>
              <a:t>Huiswerk</a:t>
            </a:r>
            <a:r>
              <a:rPr lang="en-ZA" dirty="0"/>
              <a:t>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3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BB47D-8543-4435-969A-278E1C6D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Doelen</a:t>
            </a:r>
            <a:r>
              <a:rPr lang="en-ZA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2C4987-01EE-4B28-B14B-A0EC739B1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Aan</a:t>
            </a:r>
            <a:r>
              <a:rPr lang="en-ZA" dirty="0"/>
              <a:t> het </a:t>
            </a:r>
            <a:r>
              <a:rPr lang="en-ZA" dirty="0" err="1"/>
              <a:t>einde</a:t>
            </a:r>
            <a:r>
              <a:rPr lang="en-ZA" dirty="0"/>
              <a:t> van de les </a:t>
            </a:r>
            <a:r>
              <a:rPr lang="en-ZA" dirty="0" err="1"/>
              <a:t>heeft</a:t>
            </a:r>
            <a:r>
              <a:rPr lang="en-ZA" dirty="0"/>
              <a:t> </a:t>
            </a:r>
            <a:r>
              <a:rPr lang="en-ZA" dirty="0" err="1"/>
              <a:t>iedereen</a:t>
            </a:r>
            <a:r>
              <a:rPr lang="en-ZA" dirty="0"/>
              <a:t> de </a:t>
            </a:r>
            <a:r>
              <a:rPr lang="en-ZA" dirty="0" err="1"/>
              <a:t>inleiding</a:t>
            </a:r>
            <a:r>
              <a:rPr lang="en-ZA" dirty="0"/>
              <a:t> van het </a:t>
            </a:r>
            <a:r>
              <a:rPr lang="en-ZA" dirty="0" err="1"/>
              <a:t>verslag</a:t>
            </a:r>
            <a:r>
              <a:rPr lang="en-ZA" dirty="0"/>
              <a:t> </a:t>
            </a:r>
            <a:r>
              <a:rPr lang="en-ZA" dirty="0" err="1"/>
              <a:t>af</a:t>
            </a:r>
            <a:r>
              <a:rPr lang="en-ZA" dirty="0"/>
              <a:t>.</a:t>
            </a:r>
          </a:p>
          <a:p>
            <a:endParaRPr lang="en-ZA" dirty="0"/>
          </a:p>
          <a:p>
            <a:r>
              <a:rPr lang="en-ZA" dirty="0"/>
              <a:t>We </a:t>
            </a:r>
            <a:r>
              <a:rPr lang="en-ZA" dirty="0" err="1"/>
              <a:t>weten</a:t>
            </a:r>
            <a:r>
              <a:rPr lang="en-ZA" dirty="0"/>
              <a:t> </a:t>
            </a:r>
            <a:r>
              <a:rPr lang="en-ZA" dirty="0" err="1"/>
              <a:t>welke</a:t>
            </a:r>
            <a:r>
              <a:rPr lang="en-ZA" dirty="0"/>
              <a:t> </a:t>
            </a:r>
            <a:r>
              <a:rPr lang="en-ZA" dirty="0" err="1"/>
              <a:t>onderdelen</a:t>
            </a:r>
            <a:r>
              <a:rPr lang="en-ZA" dirty="0"/>
              <a:t> in het </a:t>
            </a:r>
            <a:r>
              <a:rPr lang="en-ZA" dirty="0" err="1"/>
              <a:t>verslag</a:t>
            </a:r>
            <a:r>
              <a:rPr lang="en-ZA" dirty="0"/>
              <a:t> </a:t>
            </a:r>
            <a:r>
              <a:rPr lang="en-ZA" dirty="0" err="1"/>
              <a:t>moeten</a:t>
            </a:r>
            <a:r>
              <a:rPr lang="en-ZA" dirty="0"/>
              <a:t> </a:t>
            </a:r>
            <a:r>
              <a:rPr lang="en-ZA" dirty="0" err="1"/>
              <a:t>en</a:t>
            </a:r>
            <a:r>
              <a:rPr lang="en-ZA" dirty="0"/>
              <a:t> hoe </a:t>
            </a:r>
            <a:r>
              <a:rPr lang="en-ZA" dirty="0" err="1"/>
              <a:t>groot</a:t>
            </a:r>
            <a:r>
              <a:rPr lang="en-ZA" dirty="0"/>
              <a:t> </a:t>
            </a:r>
            <a:r>
              <a:rPr lang="en-ZA" dirty="0" err="1"/>
              <a:t>deze</a:t>
            </a:r>
            <a:r>
              <a:rPr lang="en-ZA" dirty="0"/>
              <a:t> </a:t>
            </a:r>
            <a:r>
              <a:rPr lang="en-ZA" dirty="0" err="1"/>
              <a:t>moeten</a:t>
            </a:r>
            <a:r>
              <a:rPr lang="en-ZA" dirty="0"/>
              <a:t> </a:t>
            </a:r>
            <a:r>
              <a:rPr lang="en-ZA" dirty="0" err="1"/>
              <a:t>zijn</a:t>
            </a:r>
            <a:r>
              <a:rPr lang="en-ZA" dirty="0"/>
              <a:t>.</a:t>
            </a:r>
          </a:p>
          <a:p>
            <a:endParaRPr lang="en-ZA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60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62452-1EB8-460C-B598-D13387BD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Het </a:t>
            </a:r>
            <a:r>
              <a:rPr lang="en-ZA" dirty="0" err="1"/>
              <a:t>onderzoek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91FC81-2B55-4CE0-8E48-C0BFA11A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Diersoort</a:t>
            </a:r>
            <a:endParaRPr lang="en-ZA" dirty="0"/>
          </a:p>
          <a:p>
            <a:r>
              <a:rPr lang="en-ZA" dirty="0" err="1"/>
              <a:t>Stadsboerderij</a:t>
            </a:r>
            <a:r>
              <a:rPr lang="en-ZA" dirty="0"/>
              <a:t> </a:t>
            </a:r>
          </a:p>
          <a:p>
            <a:r>
              <a:rPr lang="en-ZA" dirty="0" err="1"/>
              <a:t>Verslag</a:t>
            </a:r>
            <a:r>
              <a:rPr lang="en-ZA" dirty="0"/>
              <a:t> over </a:t>
            </a:r>
            <a:r>
              <a:rPr lang="en-ZA" dirty="0" err="1"/>
              <a:t>diergedrag</a:t>
            </a:r>
            <a:r>
              <a:rPr lang="en-ZA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62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812F4-7979-472A-B3EE-E54559BB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Aan</a:t>
            </a:r>
            <a:r>
              <a:rPr lang="en-ZA" dirty="0"/>
              <a:t> het </a:t>
            </a:r>
            <a:r>
              <a:rPr lang="en-ZA" dirty="0" err="1"/>
              <a:t>werk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FCD54A-5A32-4C89-9FDE-8A235096E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err="1"/>
              <a:t>Opbouw</a:t>
            </a:r>
            <a:r>
              <a:rPr lang="en-ZA" dirty="0"/>
              <a:t> </a:t>
            </a:r>
            <a:r>
              <a:rPr lang="en-ZA" dirty="0" err="1"/>
              <a:t>verslag</a:t>
            </a:r>
            <a:r>
              <a:rPr lang="en-ZA" dirty="0"/>
              <a:t>:</a:t>
            </a:r>
          </a:p>
          <a:p>
            <a:pPr lvl="1"/>
            <a:r>
              <a:rPr lang="en-ZA" dirty="0" err="1"/>
              <a:t>Voorblad</a:t>
            </a:r>
            <a:endParaRPr lang="en-ZA" dirty="0"/>
          </a:p>
          <a:p>
            <a:pPr lvl="1"/>
            <a:r>
              <a:rPr lang="en-ZA" dirty="0" err="1"/>
              <a:t>Inleiding</a:t>
            </a:r>
            <a:r>
              <a:rPr lang="en-ZA" dirty="0"/>
              <a:t> (150 </a:t>
            </a:r>
            <a:r>
              <a:rPr lang="en-ZA" dirty="0" err="1"/>
              <a:t>woorden</a:t>
            </a:r>
            <a:r>
              <a:rPr lang="en-ZA" dirty="0"/>
              <a:t>)</a:t>
            </a:r>
          </a:p>
          <a:p>
            <a:pPr lvl="2"/>
            <a:r>
              <a:rPr lang="en-ZA" dirty="0"/>
              <a:t>Wat </a:t>
            </a:r>
            <a:r>
              <a:rPr lang="en-ZA" dirty="0" err="1"/>
              <a:t>heb</a:t>
            </a:r>
            <a:r>
              <a:rPr lang="en-ZA" dirty="0"/>
              <a:t> je </a:t>
            </a:r>
            <a:r>
              <a:rPr lang="en-ZA" dirty="0" err="1"/>
              <a:t>gedaan</a:t>
            </a:r>
            <a:r>
              <a:rPr lang="en-ZA" dirty="0"/>
              <a:t>? Welk </a:t>
            </a:r>
            <a:r>
              <a:rPr lang="en-ZA" dirty="0" err="1"/>
              <a:t>dier</a:t>
            </a:r>
            <a:r>
              <a:rPr lang="en-ZA" dirty="0"/>
              <a:t> </a:t>
            </a:r>
            <a:r>
              <a:rPr lang="en-ZA" dirty="0" err="1"/>
              <a:t>hebben</a:t>
            </a:r>
            <a:r>
              <a:rPr lang="en-ZA" dirty="0"/>
              <a:t> </a:t>
            </a:r>
            <a:r>
              <a:rPr lang="en-ZA" dirty="0" err="1"/>
              <a:t>jullie</a:t>
            </a:r>
            <a:r>
              <a:rPr lang="en-ZA" dirty="0"/>
              <a:t> </a:t>
            </a:r>
            <a:r>
              <a:rPr lang="en-ZA" dirty="0" err="1"/>
              <a:t>gekozen</a:t>
            </a:r>
            <a:r>
              <a:rPr lang="en-ZA" dirty="0"/>
              <a:t>? Wat </a:t>
            </a:r>
            <a:r>
              <a:rPr lang="en-ZA" dirty="0" err="1"/>
              <a:t>vonden</a:t>
            </a:r>
            <a:r>
              <a:rPr lang="en-ZA" dirty="0"/>
              <a:t> </a:t>
            </a:r>
            <a:r>
              <a:rPr lang="en-ZA" dirty="0" err="1"/>
              <a:t>jullie</a:t>
            </a:r>
            <a:r>
              <a:rPr lang="en-ZA" dirty="0"/>
              <a:t> van die </a:t>
            </a:r>
            <a:r>
              <a:rPr lang="en-ZA" dirty="0" err="1"/>
              <a:t>keuze</a:t>
            </a:r>
            <a:r>
              <a:rPr lang="en-ZA" dirty="0"/>
              <a:t> </a:t>
            </a:r>
            <a:r>
              <a:rPr lang="en-ZA" dirty="0" err="1"/>
              <a:t>en</a:t>
            </a:r>
            <a:r>
              <a:rPr lang="en-ZA" dirty="0"/>
              <a:t> het </a:t>
            </a:r>
            <a:r>
              <a:rPr lang="en-ZA" dirty="0" err="1"/>
              <a:t>dier</a:t>
            </a:r>
            <a:r>
              <a:rPr lang="en-ZA" dirty="0"/>
              <a:t>? Welk </a:t>
            </a:r>
            <a:r>
              <a:rPr lang="en-ZA" dirty="0" err="1"/>
              <a:t>weer</a:t>
            </a:r>
            <a:r>
              <a:rPr lang="en-ZA" dirty="0"/>
              <a:t> was het?</a:t>
            </a:r>
          </a:p>
          <a:p>
            <a:pPr lvl="1"/>
            <a:r>
              <a:rPr lang="en-ZA" dirty="0" err="1"/>
              <a:t>Informatie</a:t>
            </a:r>
            <a:r>
              <a:rPr lang="en-ZA" dirty="0"/>
              <a:t> </a:t>
            </a:r>
            <a:r>
              <a:rPr lang="en-ZA" dirty="0" err="1"/>
              <a:t>gekozen</a:t>
            </a:r>
            <a:r>
              <a:rPr lang="en-ZA" dirty="0"/>
              <a:t> </a:t>
            </a:r>
            <a:r>
              <a:rPr lang="en-ZA" dirty="0" err="1"/>
              <a:t>dier</a:t>
            </a:r>
            <a:r>
              <a:rPr lang="en-ZA" dirty="0"/>
              <a:t> (1 </a:t>
            </a:r>
            <a:r>
              <a:rPr lang="en-ZA" dirty="0" err="1"/>
              <a:t>bladzijde</a:t>
            </a:r>
            <a:r>
              <a:rPr lang="en-ZA" dirty="0"/>
              <a:t>)</a:t>
            </a:r>
          </a:p>
          <a:p>
            <a:pPr lvl="1"/>
            <a:r>
              <a:rPr lang="en-ZA" dirty="0" err="1"/>
              <a:t>Resultaten</a:t>
            </a:r>
            <a:r>
              <a:rPr lang="en-ZA" dirty="0"/>
              <a:t> van het </a:t>
            </a:r>
            <a:r>
              <a:rPr lang="en-ZA" dirty="0" err="1"/>
              <a:t>onderzoek</a:t>
            </a:r>
            <a:endParaRPr lang="en-ZA" dirty="0"/>
          </a:p>
          <a:p>
            <a:pPr lvl="1"/>
            <a:endParaRPr lang="en-ZA" dirty="0"/>
          </a:p>
          <a:p>
            <a:r>
              <a:rPr lang="en-ZA" dirty="0" err="1"/>
              <a:t>Klaar</a:t>
            </a:r>
            <a:r>
              <a:rPr lang="en-ZA" dirty="0"/>
              <a:t>?  			-&gt; 			</a:t>
            </a:r>
            <a:r>
              <a:rPr lang="en-ZA" dirty="0" err="1"/>
              <a:t>inhoudsopgave</a:t>
            </a:r>
            <a:endParaRPr lang="en-ZA" dirty="0"/>
          </a:p>
          <a:p>
            <a:pPr marL="457200" lvl="1" indent="0">
              <a:buNone/>
            </a:pPr>
            <a:endParaRPr lang="en-ZA" dirty="0"/>
          </a:p>
          <a:p>
            <a:pPr lvl="1"/>
            <a:endParaRPr lang="en-ZA" dirty="0"/>
          </a:p>
          <a:p>
            <a:pPr lvl="1"/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81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52BA7-6C68-4845-88B2-38946C79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Huiswerk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3736DE-23B8-4D45-B39D-0C2DE8D9B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Inleiding</a:t>
            </a:r>
            <a:r>
              <a:rPr lang="en-ZA" dirty="0"/>
              <a:t> van 150 </a:t>
            </a:r>
            <a:r>
              <a:rPr lang="en-ZA" dirty="0" err="1"/>
              <a:t>woorden</a:t>
            </a:r>
            <a:r>
              <a:rPr lang="en-ZA" dirty="0"/>
              <a:t> in het </a:t>
            </a:r>
            <a:r>
              <a:rPr lang="en-ZA" dirty="0" err="1"/>
              <a:t>verslag</a:t>
            </a:r>
            <a:endParaRPr lang="en-ZA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7789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1251</TotalTime>
  <Words>121</Words>
  <Application>Microsoft Office PowerPoint</Application>
  <PresentationFormat>Breedbeeld</PresentationFormat>
  <Paragraphs>27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Organisch</vt:lpstr>
      <vt:lpstr>Verslag </vt:lpstr>
      <vt:lpstr>Wat gaan we doen?</vt:lpstr>
      <vt:lpstr>Doelen </vt:lpstr>
      <vt:lpstr>Het onderzoek</vt:lpstr>
      <vt:lpstr>Aan het werk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Genotsmiddelen</dc:title>
  <dc:creator>Arne Van Harten</dc:creator>
  <cp:lastModifiedBy>Arne Van Harten</cp:lastModifiedBy>
  <cp:revision>29</cp:revision>
  <dcterms:created xsi:type="dcterms:W3CDTF">2019-04-09T19:13:57Z</dcterms:created>
  <dcterms:modified xsi:type="dcterms:W3CDTF">2020-01-25T14:26:30Z</dcterms:modified>
</cp:coreProperties>
</file>